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62" r:id="rId4"/>
    <p:sldId id="283" r:id="rId5"/>
    <p:sldId id="284" r:id="rId6"/>
    <p:sldId id="285" r:id="rId7"/>
    <p:sldId id="286" r:id="rId8"/>
    <p:sldId id="28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95740F-96FA-4C9E-A19D-4ED906F40E08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9D852-EBCB-4A38-8AE5-55FBD6687DA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88170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18358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2012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446450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98128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966766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111250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8612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467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674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774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994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141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179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237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650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065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551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080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995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Given </a:t>
            </a:r>
            <a:r>
              <a:rPr lang="en-US" sz="4500" b="1" dirty="0">
                <a:solidFill>
                  <a:srgbClr val="FFFD76"/>
                </a:solidFill>
                <a:ea typeface="ＭＳ Ｐゴシック" pitchFamily="34" charset="-128"/>
              </a:rPr>
              <a:t>F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or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You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Matthew 26: 26-29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5477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424859"/>
            <a:ext cx="8458200" cy="310017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Oh take, take and eat.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Oh take, take and drink.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This is my body, this is my blood.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Oh eat of this bread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And drink from this cup.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This I have given for you.</a:t>
            </a: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Given </a:t>
            </a:r>
            <a:r>
              <a:rPr lang="en-US" sz="4500" b="1" dirty="0">
                <a:solidFill>
                  <a:srgbClr val="FFFD76"/>
                </a:solidFill>
                <a:ea typeface="ＭＳ Ｐゴシック" pitchFamily="34" charset="-128"/>
              </a:rPr>
              <a:t>F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or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You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Matthew 26: 26-29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590684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391821"/>
            <a:ext cx="8534400" cy="207435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>
                <a:solidFill>
                  <a:srgbClr val="FFFFFF"/>
                </a:solidFill>
                <a:ea typeface="ＭＳ Ｐゴシック" pitchFamily="34" charset="-128"/>
              </a:rPr>
              <a:t>W</a:t>
            </a: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e are called to share this table of new life: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Old and young, weak and strong.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Come and eat, come and drink from the cup of life.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Come and lift your voices, join the song.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684761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878911"/>
            <a:ext cx="8458200" cy="310017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Oh take, take and eat.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Oh take, take and drink.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This is my body, this is my blood.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Oh eat of this bread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And drink from this cup.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This I have given for you.</a:t>
            </a:r>
          </a:p>
        </p:txBody>
      </p:sp>
    </p:spTree>
    <p:extLst>
      <p:ext uri="{BB962C8B-B14F-4D97-AF65-F5344CB8AC3E}">
        <p14:creationId xmlns:p14="http://schemas.microsoft.com/office/powerpoint/2010/main" val="14094328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391821"/>
            <a:ext cx="8534400" cy="207435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are called to share this story of our lives: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Rich and poor, blind and lame.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Sharing together in this mystery of life.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As we gather here in Jesus’ name.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796386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878911"/>
            <a:ext cx="8458200" cy="310017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Oh take, take and eat.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Oh take, take and drink.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This is my body, this is my blood.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Oh eat of this bread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And drink from this cup.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This I have given for you.</a:t>
            </a:r>
          </a:p>
        </p:txBody>
      </p:sp>
    </p:spTree>
    <p:extLst>
      <p:ext uri="{BB962C8B-B14F-4D97-AF65-F5344CB8AC3E}">
        <p14:creationId xmlns:p14="http://schemas.microsoft.com/office/powerpoint/2010/main" val="14335170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391821"/>
            <a:ext cx="8534400" cy="207435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are called to share the journey of our lives: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Lost and lonely, broken hearts.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Bringing our joys and hurts, our hopes and dreams.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Though one body, we are many parts.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681045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424859"/>
            <a:ext cx="8458200" cy="310017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Oh take, take and eat.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Oh take, take and drink.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This is my body, this is my blood.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Oh eat of this bread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And drink from this cup.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This I have given for you.</a:t>
            </a: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Given </a:t>
            </a:r>
            <a:r>
              <a:rPr lang="en-US" sz="4500" b="1" dirty="0">
                <a:solidFill>
                  <a:srgbClr val="FFFD76"/>
                </a:solidFill>
                <a:ea typeface="ＭＳ Ｐゴシック" pitchFamily="34" charset="-128"/>
              </a:rPr>
              <a:t>F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or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You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Matthew 26: 26-29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556934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318</Words>
  <Application>Microsoft Office PowerPoint</Application>
  <PresentationFormat>Widescreen</PresentationFormat>
  <Paragraphs>49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Helvetica</vt:lpstr>
      <vt:lpstr>ＭＳ Ｐゴシック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8</cp:revision>
  <dcterms:created xsi:type="dcterms:W3CDTF">2016-01-28T04:16:50Z</dcterms:created>
  <dcterms:modified xsi:type="dcterms:W3CDTF">2016-02-04T07:02:50Z</dcterms:modified>
</cp:coreProperties>
</file>